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46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47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60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27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4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63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96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54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9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36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0BAD-F4D9-43B5-B174-4F172B5C3BD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86A3-F878-4CC3-B8F9-C979D45C4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9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t="11111" r="22025" b="6250"/>
          <a:stretch/>
        </p:blipFill>
        <p:spPr bwMode="auto">
          <a:xfrm>
            <a:off x="467544" y="102986"/>
            <a:ext cx="7056784" cy="671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253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Arnold Duarte</dc:creator>
  <cp:lastModifiedBy>Arnold Duarte</cp:lastModifiedBy>
  <cp:revision>1</cp:revision>
  <dcterms:created xsi:type="dcterms:W3CDTF">2015-02-10T20:02:12Z</dcterms:created>
  <dcterms:modified xsi:type="dcterms:W3CDTF">2015-02-10T20:03:31Z</dcterms:modified>
</cp:coreProperties>
</file>