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00BAD-F4D9-43B5-B174-4F172B5C3BD9}" type="datetimeFigureOut">
              <a:rPr lang="pt-BR" smtClean="0"/>
              <a:t>10/02/2015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86A3-F878-4CC3-B8F9-C979D45C4A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0466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00BAD-F4D9-43B5-B174-4F172B5C3BD9}" type="datetimeFigureOut">
              <a:rPr lang="pt-BR" smtClean="0"/>
              <a:t>10/02/2015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86A3-F878-4CC3-B8F9-C979D45C4A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6478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00BAD-F4D9-43B5-B174-4F172B5C3BD9}" type="datetimeFigureOut">
              <a:rPr lang="pt-BR" smtClean="0"/>
              <a:t>10/02/2015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86A3-F878-4CC3-B8F9-C979D45C4A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1609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00BAD-F4D9-43B5-B174-4F172B5C3BD9}" type="datetimeFigureOut">
              <a:rPr lang="pt-BR" smtClean="0"/>
              <a:t>10/02/2015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86A3-F878-4CC3-B8F9-C979D45C4A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7277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00BAD-F4D9-43B5-B174-4F172B5C3BD9}" type="datetimeFigureOut">
              <a:rPr lang="pt-BR" smtClean="0"/>
              <a:t>10/02/2015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86A3-F878-4CC3-B8F9-C979D45C4A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264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00BAD-F4D9-43B5-B174-4F172B5C3BD9}" type="datetimeFigureOut">
              <a:rPr lang="pt-BR" smtClean="0"/>
              <a:t>10/02/2015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86A3-F878-4CC3-B8F9-C979D45C4A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4341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00BAD-F4D9-43B5-B174-4F172B5C3BD9}" type="datetimeFigureOut">
              <a:rPr lang="pt-BR" smtClean="0"/>
              <a:t>10/02/2015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86A3-F878-4CC3-B8F9-C979D45C4A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0636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00BAD-F4D9-43B5-B174-4F172B5C3BD9}" type="datetimeFigureOut">
              <a:rPr lang="pt-BR" smtClean="0"/>
              <a:t>10/02/2015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86A3-F878-4CC3-B8F9-C979D45C4A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5963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00BAD-F4D9-43B5-B174-4F172B5C3BD9}" type="datetimeFigureOut">
              <a:rPr lang="pt-BR" smtClean="0"/>
              <a:t>10/02/2015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86A3-F878-4CC3-B8F9-C979D45C4A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0544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00BAD-F4D9-43B5-B174-4F172B5C3BD9}" type="datetimeFigureOut">
              <a:rPr lang="pt-BR" smtClean="0"/>
              <a:t>10/02/2015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86A3-F878-4CC3-B8F9-C979D45C4A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790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00BAD-F4D9-43B5-B174-4F172B5C3BD9}" type="datetimeFigureOut">
              <a:rPr lang="pt-BR" smtClean="0"/>
              <a:t>10/02/2015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86A3-F878-4CC3-B8F9-C979D45C4A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3362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00BAD-F4D9-43B5-B174-4F172B5C3BD9}" type="datetimeFigureOut">
              <a:rPr lang="pt-BR" smtClean="0"/>
              <a:t>10/02/2015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786A3-F878-4CC3-B8F9-C979D45C4A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8092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15" t="11111" r="22025" b="6250"/>
          <a:stretch/>
        </p:blipFill>
        <p:spPr bwMode="auto">
          <a:xfrm>
            <a:off x="467544" y="102986"/>
            <a:ext cx="7056784" cy="6710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12530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Arnold Duarte</dc:creator>
  <cp:lastModifiedBy>Arnold Duarte</cp:lastModifiedBy>
  <cp:revision>1</cp:revision>
  <dcterms:created xsi:type="dcterms:W3CDTF">2015-02-10T20:02:12Z</dcterms:created>
  <dcterms:modified xsi:type="dcterms:W3CDTF">2015-02-10T20:03:31Z</dcterms:modified>
</cp:coreProperties>
</file>