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F985-C933-4B65-B0C2-DA42637600B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1DF4-97B3-4197-8848-8F07AFEEA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0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F985-C933-4B65-B0C2-DA42637600B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1DF4-97B3-4197-8848-8F07AFEEA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F985-C933-4B65-B0C2-DA42637600B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1DF4-97B3-4197-8848-8F07AFEEA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7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F985-C933-4B65-B0C2-DA42637600B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1DF4-97B3-4197-8848-8F07AFEEA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7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F985-C933-4B65-B0C2-DA42637600B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1DF4-97B3-4197-8848-8F07AFEEA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0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F985-C933-4B65-B0C2-DA42637600B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1DF4-97B3-4197-8848-8F07AFEEA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4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F985-C933-4B65-B0C2-DA42637600B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1DF4-97B3-4197-8848-8F07AFEEA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3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F985-C933-4B65-B0C2-DA42637600B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1DF4-97B3-4197-8848-8F07AFEEA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F985-C933-4B65-B0C2-DA42637600B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1DF4-97B3-4197-8848-8F07AFEEA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9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F985-C933-4B65-B0C2-DA42637600B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1DF4-97B3-4197-8848-8F07AFEEA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4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F985-C933-4B65-B0C2-DA42637600B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1DF4-97B3-4197-8848-8F07AFEEA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2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F985-C933-4B65-B0C2-DA42637600B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1DF4-97B3-4197-8848-8F07AFEEA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09549"/>
            <a:ext cx="990296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9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42875"/>
            <a:ext cx="10170946" cy="66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2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Volkswagen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 Junior, Arnaldo Da Silva (C-QPC)</dc:creator>
  <cp:lastModifiedBy>Duarte Junior, Arnaldo Da Silva (C-QPC)</cp:lastModifiedBy>
  <cp:revision>1</cp:revision>
  <dcterms:created xsi:type="dcterms:W3CDTF">2019-06-04T16:32:16Z</dcterms:created>
  <dcterms:modified xsi:type="dcterms:W3CDTF">2019-06-04T16:32:53Z</dcterms:modified>
</cp:coreProperties>
</file>